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1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66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2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20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60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69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81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09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6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9CD19-C3C1-4FDF-A25C-4AF4584B93FA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73183-1B25-4DCE-B4D6-03513A054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60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9712" y="2132856"/>
            <a:ext cx="5256584" cy="208823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La Fondation Édith Cresson</a:t>
            </a:r>
          </a:p>
          <a:p>
            <a:pPr algn="ctr"/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   </a:t>
            </a:r>
            <a:r>
              <a:rPr lang="fr-FR" sz="2800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pour </a:t>
            </a: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les Écoles de la 2</a:t>
            </a:r>
            <a:r>
              <a:rPr lang="fr-FR" sz="2800" baseline="300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e</a:t>
            </a: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Chance</a:t>
            </a:r>
          </a:p>
          <a:p>
            <a:pPr algn="ctr"/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  </a:t>
            </a:r>
            <a:r>
              <a:rPr lang="fr-FR" sz="2800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souhaite  </a:t>
            </a:r>
            <a:r>
              <a:rPr lang="fr-FR" sz="2800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à tous une belle année </a:t>
            </a:r>
          </a:p>
          <a:p>
            <a:pPr algn="ctr"/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  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 </a:t>
            </a:r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Blackadder ITC" panose="04020505051007020D02" pitchFamily="82" charset="0"/>
              </a:rPr>
              <a:t>2019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Blackadder ITC" panose="04020505051007020D02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79712" y="119675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64553"/>
            <a:ext cx="3456384" cy="633730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573" y="4509120"/>
            <a:ext cx="3816424" cy="63373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408421" y="1039003"/>
            <a:ext cx="6552728" cy="4550238"/>
          </a:xfrm>
          <a:prstGeom prst="rect">
            <a:avLst/>
          </a:prstGeom>
          <a:noFill/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1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21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nprentout</dc:creator>
  <cp:lastModifiedBy>nprentout</cp:lastModifiedBy>
  <cp:revision>5</cp:revision>
  <cp:lastPrinted>2018-12-12T09:33:53Z</cp:lastPrinted>
  <dcterms:created xsi:type="dcterms:W3CDTF">2018-12-11T15:58:28Z</dcterms:created>
  <dcterms:modified xsi:type="dcterms:W3CDTF">2018-12-21T10:33:30Z</dcterms:modified>
</cp:coreProperties>
</file>