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2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CD19-C3C1-4FDF-A25C-4AF4584B93FA}" type="datetimeFigureOut">
              <a:rPr lang="fr-FR" smtClean="0"/>
              <a:pPr/>
              <a:t>28/01/2025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3183-1B25-4DCE-B4D6-03513A0547F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91317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CD19-C3C1-4FDF-A25C-4AF4584B93FA}" type="datetimeFigureOut">
              <a:rPr lang="fr-FR" smtClean="0"/>
              <a:pPr/>
              <a:t>28/01/2025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3183-1B25-4DCE-B4D6-03513A0547F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1466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CD19-C3C1-4FDF-A25C-4AF4584B93FA}" type="datetimeFigureOut">
              <a:rPr lang="fr-FR" smtClean="0"/>
              <a:pPr/>
              <a:t>28/01/2025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3183-1B25-4DCE-B4D6-03513A0547F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08220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CD19-C3C1-4FDF-A25C-4AF4584B93FA}" type="datetimeFigureOut">
              <a:rPr lang="fr-FR" smtClean="0"/>
              <a:pPr/>
              <a:t>28/01/2025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3183-1B25-4DCE-B4D6-03513A0547F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18207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CD19-C3C1-4FDF-A25C-4AF4584B93FA}" type="datetimeFigureOut">
              <a:rPr lang="fr-FR" smtClean="0"/>
              <a:pPr/>
              <a:t>28/01/2025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3183-1B25-4DCE-B4D6-03513A0547F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41221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CD19-C3C1-4FDF-A25C-4AF4584B93FA}" type="datetimeFigureOut">
              <a:rPr lang="fr-FR" smtClean="0"/>
              <a:pPr/>
              <a:t>28/01/2025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3183-1B25-4DCE-B4D6-03513A0547F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47601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CD19-C3C1-4FDF-A25C-4AF4584B93FA}" type="datetimeFigureOut">
              <a:rPr lang="fr-FR" smtClean="0"/>
              <a:pPr/>
              <a:t>28/01/2025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3183-1B25-4DCE-B4D6-03513A0547F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63690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CD19-C3C1-4FDF-A25C-4AF4584B93FA}" type="datetimeFigureOut">
              <a:rPr lang="fr-FR" smtClean="0"/>
              <a:pPr/>
              <a:t>28/01/2025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3183-1B25-4DCE-B4D6-03513A0547F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71814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CD19-C3C1-4FDF-A25C-4AF4584B93FA}" type="datetimeFigureOut">
              <a:rPr lang="fr-FR" smtClean="0"/>
              <a:pPr/>
              <a:t>28/01/2025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3183-1B25-4DCE-B4D6-03513A0547F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18098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CD19-C3C1-4FDF-A25C-4AF4584B93FA}" type="datetimeFigureOut">
              <a:rPr lang="fr-FR" smtClean="0"/>
              <a:pPr/>
              <a:t>28/01/2025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3183-1B25-4DCE-B4D6-03513A0547F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56622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CD19-C3C1-4FDF-A25C-4AF4584B93FA}" type="datetimeFigureOut">
              <a:rPr lang="fr-FR" smtClean="0"/>
              <a:pPr/>
              <a:t>28/01/2025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3183-1B25-4DCE-B4D6-03513A0547F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4212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9CD19-C3C1-4FDF-A25C-4AF4584B93FA}" type="datetimeFigureOut">
              <a:rPr lang="fr-FR" smtClean="0"/>
              <a:pPr/>
              <a:t>28/01/2025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73183-1B25-4DCE-B4D6-03513A0547F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39602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79712" y="2132856"/>
            <a:ext cx="5256584" cy="2088232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accent3">
                    <a:lumMod val="75000"/>
                  </a:schemeClr>
                </a:solidFill>
                <a:latin typeface="Blackadder ITC" panose="04020505051007020D02" pitchFamily="82" charset="0"/>
              </a:rPr>
              <a:t>La Fondation Édith Cresson</a:t>
            </a:r>
          </a:p>
          <a:p>
            <a:pPr algn="ctr"/>
            <a:r>
              <a:rPr lang="fr-FR" sz="2800" dirty="0">
                <a:solidFill>
                  <a:schemeClr val="accent3">
                    <a:lumMod val="75000"/>
                  </a:schemeClr>
                </a:solidFill>
                <a:latin typeface="Blackadder ITC" panose="04020505051007020D02" pitchFamily="82" charset="0"/>
              </a:rPr>
              <a:t>    </a:t>
            </a:r>
            <a:r>
              <a:rPr lang="fr-FR" sz="2800" dirty="0" smtClean="0">
                <a:solidFill>
                  <a:schemeClr val="accent3">
                    <a:lumMod val="75000"/>
                  </a:schemeClr>
                </a:solidFill>
                <a:latin typeface="Blackadder ITC" panose="04020505051007020D02" pitchFamily="82" charset="0"/>
              </a:rPr>
              <a:t>pour </a:t>
            </a:r>
            <a:r>
              <a:rPr lang="fr-FR" sz="2800" dirty="0">
                <a:solidFill>
                  <a:schemeClr val="accent3">
                    <a:lumMod val="75000"/>
                  </a:schemeClr>
                </a:solidFill>
                <a:latin typeface="Blackadder ITC" panose="04020505051007020D02" pitchFamily="82" charset="0"/>
              </a:rPr>
              <a:t>les Écoles de la 2</a:t>
            </a:r>
            <a:r>
              <a:rPr lang="fr-FR" sz="2800" baseline="30000" dirty="0">
                <a:solidFill>
                  <a:schemeClr val="accent3">
                    <a:lumMod val="75000"/>
                  </a:schemeClr>
                </a:solidFill>
                <a:latin typeface="Blackadder ITC" panose="04020505051007020D02" pitchFamily="82" charset="0"/>
              </a:rPr>
              <a:t>e</a:t>
            </a:r>
            <a:r>
              <a:rPr lang="fr-FR" sz="2800" dirty="0">
                <a:solidFill>
                  <a:schemeClr val="accent3">
                    <a:lumMod val="75000"/>
                  </a:schemeClr>
                </a:solidFill>
                <a:latin typeface="Blackadder ITC" panose="04020505051007020D02" pitchFamily="82" charset="0"/>
              </a:rPr>
              <a:t> Chance</a:t>
            </a:r>
          </a:p>
          <a:p>
            <a:pPr algn="ctr"/>
            <a:r>
              <a:rPr lang="fr-FR" sz="2800" dirty="0">
                <a:solidFill>
                  <a:schemeClr val="accent3">
                    <a:lumMod val="75000"/>
                  </a:schemeClr>
                </a:solidFill>
                <a:latin typeface="Blackadder ITC" panose="04020505051007020D02" pitchFamily="82" charset="0"/>
              </a:rPr>
              <a:t>   </a:t>
            </a:r>
            <a:r>
              <a:rPr lang="fr-FR" sz="2800" dirty="0" smtClean="0">
                <a:solidFill>
                  <a:schemeClr val="accent3">
                    <a:lumMod val="75000"/>
                  </a:schemeClr>
                </a:solidFill>
                <a:latin typeface="Blackadder ITC" panose="04020505051007020D02" pitchFamily="82" charset="0"/>
              </a:rPr>
              <a:t>souhaite  </a:t>
            </a:r>
            <a:r>
              <a:rPr lang="fr-FR" sz="2800" dirty="0">
                <a:solidFill>
                  <a:schemeClr val="accent3">
                    <a:lumMod val="75000"/>
                  </a:schemeClr>
                </a:solidFill>
                <a:latin typeface="Blackadder ITC" panose="04020505051007020D02" pitchFamily="82" charset="0"/>
              </a:rPr>
              <a:t>à tous une belle année </a:t>
            </a:r>
          </a:p>
          <a:p>
            <a:pPr algn="ctr"/>
            <a:r>
              <a:rPr lang="fr-FR" sz="2800" b="1" dirty="0">
                <a:solidFill>
                  <a:schemeClr val="accent3">
                    <a:lumMod val="75000"/>
                  </a:schemeClr>
                </a:solidFill>
                <a:latin typeface="Blackadder ITC" panose="04020505051007020D02" pitchFamily="82" charset="0"/>
              </a:rPr>
              <a:t>   </a:t>
            </a:r>
            <a:r>
              <a:rPr lang="fr-FR" sz="2800" b="1" dirty="0" smtClean="0">
                <a:solidFill>
                  <a:schemeClr val="accent3">
                    <a:lumMod val="75000"/>
                  </a:schemeClr>
                </a:solidFill>
                <a:latin typeface="Blackadder ITC" panose="04020505051007020D02" pitchFamily="82" charset="0"/>
              </a:rPr>
              <a:t> </a:t>
            </a:r>
            <a:r>
              <a:rPr lang="fr-FR" sz="2800" b="1" dirty="0" smtClean="0">
                <a:solidFill>
                  <a:schemeClr val="accent3">
                    <a:lumMod val="75000"/>
                  </a:schemeClr>
                </a:solidFill>
                <a:latin typeface="Blackadder ITC" panose="04020505051007020D02" pitchFamily="82" charset="0"/>
              </a:rPr>
              <a:t>2025</a:t>
            </a:r>
            <a:endParaRPr lang="fr-FR" sz="2800" dirty="0">
              <a:solidFill>
                <a:schemeClr val="accent3">
                  <a:lumMod val="75000"/>
                </a:schemeClr>
              </a:solidFill>
              <a:latin typeface="Blackadder ITC" panose="04020505051007020D02" pitchFamily="8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979712" y="1196752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1408421" y="1039003"/>
            <a:ext cx="6552728" cy="4550238"/>
          </a:xfrm>
          <a:prstGeom prst="rect">
            <a:avLst/>
          </a:prstGeom>
          <a:noFill/>
          <a:ln w="762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Picture 2" descr="Guirlande de Noël de branches de sapin et de boules dorées étranglées par  la neige isolées sur fond blanc. Bannière transparente, peut être étendue à  la taille souhaitée. | Vecteur Premiu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285860"/>
            <a:ext cx="3705225" cy="785818"/>
          </a:xfrm>
          <a:prstGeom prst="rect">
            <a:avLst/>
          </a:prstGeom>
          <a:noFill/>
        </p:spPr>
      </p:pic>
      <p:pic>
        <p:nvPicPr>
          <p:cNvPr id="10" name="Picture 2" descr="Guirlande de Noël de branches de sapin et de boules dorées étranglées par  la neige isolées sur fond blanc. Bannière transparente, peut être étendue à  la taille souhaitée. | Vecteur Premiu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4643446"/>
            <a:ext cx="3705225" cy="7858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96614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2534</TotalTime>
  <Words>21</Words>
  <Application>Microsoft Office PowerPoint</Application>
  <PresentationFormat>Affichage à l'écran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nprentout</dc:creator>
  <cp:lastModifiedBy>User</cp:lastModifiedBy>
  <cp:revision>7</cp:revision>
  <cp:lastPrinted>2018-12-12T09:33:53Z</cp:lastPrinted>
  <dcterms:created xsi:type="dcterms:W3CDTF">2018-12-11T15:58:28Z</dcterms:created>
  <dcterms:modified xsi:type="dcterms:W3CDTF">2025-01-28T15:38:13Z</dcterms:modified>
</cp:coreProperties>
</file>